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4"/>
    <p:sldId id="257" r:id="rId25"/>
    <p:sldId id="258" r:id="rId26"/>
    <p:sldId id="259" r:id="rId27"/>
    <p:sldId id="260" r:id="rId28"/>
    <p:sldId id="261" r:id="rId29"/>
    <p:sldId id="262" r:id="rId30"/>
    <p:sldId id="263" r:id="rId31"/>
    <p:sldId id="264" r:id="rId32"/>
    <p:sldId id="265" r:id="rId33"/>
    <p:sldId id="266" r:id="rId34"/>
    <p:sldId id="267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Light" charset="1" panose="020B0306030504020204"/>
      <p:regular r:id="rId10"/>
    </p:embeddedFont>
    <p:embeddedFont>
      <p:font typeface="Open Sans Light Bold" charset="1" panose="020B0806030504020204"/>
      <p:regular r:id="rId11"/>
    </p:embeddedFont>
    <p:embeddedFont>
      <p:font typeface="Open Sans Light Italics" charset="1" panose="020B0306030504020204"/>
      <p:regular r:id="rId12"/>
    </p:embeddedFont>
    <p:embeddedFont>
      <p:font typeface="Open Sans Light Bold Italics" charset="1" panose="020B0806030504020204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Extra Bold" charset="1" panose="020B0906030804020204"/>
      <p:regular r:id="rId18"/>
    </p:embeddedFont>
    <p:embeddedFont>
      <p:font typeface="Open Sans Extra Bold Italics" charset="1" panose="020B0906030804020204"/>
      <p:regular r:id="rId19"/>
    </p:embeddedFont>
    <p:embeddedFont>
      <p:font typeface="Montserrat Extra-Bold" charset="1" panose="00000900000000000000"/>
      <p:regular r:id="rId20"/>
    </p:embeddedFont>
    <p:embeddedFont>
      <p:font typeface="Montserrat Extra-Bold Bold" charset="1" panose="00000A00000000000000"/>
      <p:regular r:id="rId21"/>
    </p:embeddedFont>
    <p:embeddedFont>
      <p:font typeface="Montserrat Extra-Bold Italics" charset="1" panose="00000900000000000000"/>
      <p:regular r:id="rId22"/>
    </p:embeddedFont>
    <p:embeddedFont>
      <p:font typeface="Montserrat Extra-Bold Bold Italics" charset="1" panose="00000A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slides/slide1.xml" Type="http://schemas.openxmlformats.org/officeDocument/2006/relationships/slide"/><Relationship Id="rId25" Target="slides/slide2.xml" Type="http://schemas.openxmlformats.org/officeDocument/2006/relationships/slide"/><Relationship Id="rId26" Target="slides/slide3.xml" Type="http://schemas.openxmlformats.org/officeDocument/2006/relationships/slide"/><Relationship Id="rId27" Target="slides/slide4.xml" Type="http://schemas.openxmlformats.org/officeDocument/2006/relationships/slide"/><Relationship Id="rId28" Target="slides/slide5.xml" Type="http://schemas.openxmlformats.org/officeDocument/2006/relationships/slide"/><Relationship Id="rId29" Target="slides/slide6.xml" Type="http://schemas.openxmlformats.org/officeDocument/2006/relationships/slide"/><Relationship Id="rId3" Target="viewProps.xml" Type="http://schemas.openxmlformats.org/officeDocument/2006/relationships/viewProps"/><Relationship Id="rId30" Target="slides/slide7.xml" Type="http://schemas.openxmlformats.org/officeDocument/2006/relationships/slide"/><Relationship Id="rId31" Target="slides/slide8.xml" Type="http://schemas.openxmlformats.org/officeDocument/2006/relationships/slide"/><Relationship Id="rId32" Target="slides/slide9.xml" Type="http://schemas.openxmlformats.org/officeDocument/2006/relationships/slide"/><Relationship Id="rId33" Target="slides/slide10.xml" Type="http://schemas.openxmlformats.org/officeDocument/2006/relationships/slide"/><Relationship Id="rId34" Target="slides/slide11.xml" Type="http://schemas.openxmlformats.org/officeDocument/2006/relationships/slide"/><Relationship Id="rId35" Target="slides/slide12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3.sv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Relationship Id="rId3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jpeg" Type="http://schemas.openxmlformats.org/officeDocument/2006/relationships/image"/><Relationship Id="rId5" Target="../media/image20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4760" r="0" b="81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841963" y="7089904"/>
            <a:ext cx="1153016" cy="1153016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-485022" y="7912483"/>
            <a:ext cx="2615770" cy="261577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15293021" y="1385527"/>
            <a:ext cx="1153016" cy="1153016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16157252" y="-899805"/>
            <a:ext cx="2615770" cy="261577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5029200" y="1028700"/>
            <a:ext cx="8229600" cy="8229600"/>
            <a:chOff x="0" y="0"/>
            <a:chExt cx="1708150" cy="1708150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410614" y="3232741"/>
            <a:ext cx="17466772" cy="3509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Montserrat Extra-Bold"/>
              </a:rPr>
              <a:t>A DATA EXPLORATION OF CARBON EMISSION TO </a:t>
            </a: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Montserrat Extra-Bold"/>
              </a:rPr>
              <a:t>IMPROVE THE IMPLEMENTATION OF </a:t>
            </a:r>
          </a:p>
          <a:p>
            <a:pPr algn="ctr">
              <a:lnSpc>
                <a:spcPts val="7000"/>
              </a:lnSpc>
            </a:pPr>
            <a:r>
              <a:rPr lang="en-US" sz="5000">
                <a:solidFill>
                  <a:srgbClr val="FFFFFF"/>
                </a:solidFill>
                <a:latin typeface="Montserrat Extra-Bold"/>
              </a:rPr>
              <a:t>NDC IN THE PHILIPPINES</a:t>
            </a:r>
          </a:p>
          <a:p>
            <a:pPr algn="ctr">
              <a:lnSpc>
                <a:spcPts val="7000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841963" y="6396329"/>
            <a:ext cx="14604073" cy="422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en-US" spc="1394" sz="2499">
                <a:solidFill>
                  <a:srgbClr val="5EDB12"/>
                </a:solidFill>
                <a:latin typeface="Open Sans"/>
              </a:rPr>
              <a:t>TEAM CODE POLTERGIEST</a:t>
            </a:r>
          </a:p>
        </p:txBody>
      </p:sp>
      <p:pic>
        <p:nvPicPr>
          <p:cNvPr name="Picture 15" id="15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5029200" y="6422425"/>
            <a:ext cx="337343" cy="319624"/>
          </a:xfrm>
          <a:prstGeom prst="rect">
            <a:avLst/>
          </a:prstGeom>
        </p:spPr>
      </p:pic>
      <p:pic>
        <p:nvPicPr>
          <p:cNvPr name="Picture 16" id="16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921457" y="6443954"/>
            <a:ext cx="337343" cy="319624"/>
          </a:xfrm>
          <a:prstGeom prst="rect">
            <a:avLst/>
          </a:prstGeom>
        </p:spPr>
      </p:pic>
      <p:pic>
        <p:nvPicPr>
          <p:cNvPr name="Picture 17" id="17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2370674" y="1602450"/>
            <a:ext cx="1101565" cy="1043705"/>
          </a:xfrm>
          <a:prstGeom prst="rect">
            <a:avLst/>
          </a:prstGeom>
        </p:spPr>
      </p:pic>
      <p:pic>
        <p:nvPicPr>
          <p:cNvPr name="Picture 18" id="18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true" flipV="false" rot="0">
            <a:off x="4918131" y="1494838"/>
            <a:ext cx="1101565" cy="1043705"/>
          </a:xfrm>
          <a:prstGeom prst="rect">
            <a:avLst/>
          </a:prstGeom>
        </p:spPr>
      </p:pic>
      <p:sp>
        <p:nvSpPr>
          <p:cNvPr name="TextBox 19" id="19"/>
          <p:cNvSpPr txBox="true"/>
          <p:nvPr/>
        </p:nvSpPr>
        <p:spPr>
          <a:xfrm rot="0">
            <a:off x="2130748" y="7061329"/>
            <a:ext cx="14604073" cy="1590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pc="836" sz="1500">
                <a:solidFill>
                  <a:srgbClr val="5EDB12"/>
                </a:solidFill>
                <a:latin typeface="Open Sans"/>
              </a:rPr>
              <a:t>ABRAHAM, JHON MARTIN</a:t>
            </a:r>
          </a:p>
          <a:p>
            <a:pPr algn="ctr">
              <a:lnSpc>
                <a:spcPts val="2100"/>
              </a:lnSpc>
            </a:pPr>
            <a:r>
              <a:rPr lang="en-US" spc="836" sz="1500">
                <a:solidFill>
                  <a:srgbClr val="5EDB12"/>
                </a:solidFill>
                <a:latin typeface="Open Sans"/>
              </a:rPr>
              <a:t>ESGUERRA, CHARLES IVAN</a:t>
            </a:r>
          </a:p>
          <a:p>
            <a:pPr algn="ctr">
              <a:lnSpc>
                <a:spcPts val="2100"/>
              </a:lnSpc>
            </a:pPr>
            <a:r>
              <a:rPr lang="en-US" spc="836" sz="1500">
                <a:solidFill>
                  <a:srgbClr val="5EDB12"/>
                </a:solidFill>
                <a:latin typeface="Arimo"/>
              </a:rPr>
              <a:t>Guerra, Mariel</a:t>
            </a:r>
          </a:p>
          <a:p>
            <a:pPr algn="ctr">
              <a:lnSpc>
                <a:spcPts val="2100"/>
              </a:lnSpc>
            </a:pPr>
            <a:r>
              <a:rPr lang="en-US" spc="836" sz="1500">
                <a:solidFill>
                  <a:srgbClr val="5EDB12"/>
                </a:solidFill>
                <a:latin typeface="Arimo"/>
              </a:rPr>
              <a:t>Ilagan, Renz Andrew</a:t>
            </a:r>
          </a:p>
          <a:p>
            <a:pPr algn="ctr">
              <a:lnSpc>
                <a:spcPts val="2100"/>
              </a:lnSpc>
            </a:pPr>
            <a:r>
              <a:rPr lang="en-US" spc="836" sz="1500">
                <a:solidFill>
                  <a:srgbClr val="5EDB12"/>
                </a:solidFill>
                <a:latin typeface="Arimo"/>
              </a:rPr>
              <a:t>Salazar, Jhon Francis</a:t>
            </a:r>
          </a:p>
          <a:p>
            <a:pPr algn="ctr">
              <a:lnSpc>
                <a:spcPts val="2100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5596127" y="1115991"/>
            <a:ext cx="7095747" cy="15301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599"/>
              </a:lnSpc>
            </a:pPr>
            <a:r>
              <a:rPr lang="en-US" sz="9000">
                <a:solidFill>
                  <a:srgbClr val="FFFFFF"/>
                </a:solidFill>
                <a:latin typeface="Open Sans Extra Bold"/>
              </a:rPr>
              <a:t>DO or DIE: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134745"/>
            <a:ext cx="5667944" cy="8541435"/>
            <a:chOff x="0" y="0"/>
            <a:chExt cx="1492792" cy="2249596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492792" cy="2249596"/>
            </a:xfrm>
            <a:custGeom>
              <a:avLst/>
              <a:gdLst/>
              <a:ahLst/>
              <a:cxnLst/>
              <a:rect r="r" b="b" t="t" l="l"/>
              <a:pathLst>
                <a:path h="2249596" w="1492792">
                  <a:moveTo>
                    <a:pt x="0" y="0"/>
                  </a:moveTo>
                  <a:lnTo>
                    <a:pt x="1492792" y="0"/>
                  </a:lnTo>
                  <a:lnTo>
                    <a:pt x="1492792" y="2249596"/>
                  </a:lnTo>
                  <a:lnTo>
                    <a:pt x="0" y="2249596"/>
                  </a:lnTo>
                  <a:close/>
                </a:path>
              </a:pathLst>
            </a:custGeom>
            <a:solidFill>
              <a:srgbClr val="D8FFC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696644" y="438785"/>
            <a:ext cx="6217146" cy="69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>
                <a:solidFill>
                  <a:srgbClr val="FFFFFF"/>
                </a:solidFill>
                <a:latin typeface="Open Sans Light Bold"/>
              </a:rPr>
              <a:t>Laws, Policies and Plans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21655" y="2141095"/>
            <a:ext cx="508203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 Light"/>
              </a:rPr>
              <a:t>Environment protection Act (2008)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321655" y="3273359"/>
            <a:ext cx="508203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 Light"/>
              </a:rPr>
              <a:t>Climate Change Resilience Act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1655" y="4744652"/>
            <a:ext cx="5082034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 Light"/>
              </a:rPr>
              <a:t>national Adaptation Programme of Action (2007)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21655" y="6467475"/>
            <a:ext cx="5082034" cy="431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 Light"/>
              </a:rPr>
              <a:t>Climate Chnage Policy (2012-2021)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7625700"/>
            <a:ext cx="5082034" cy="1308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 Light"/>
              </a:rPr>
              <a:t>National Strategy for Sustainable Development- 'Te Kete' (2021-2030)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664040" y="1840800"/>
            <a:ext cx="5874787" cy="611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 Light"/>
              </a:rPr>
              <a:t>is policy that defines the role of </a:t>
            </a:r>
            <a:r>
              <a:rPr lang="en-US" sz="1800">
                <a:solidFill>
                  <a:srgbClr val="FFFFFF"/>
                </a:solidFill>
                <a:latin typeface="Open Sans Light Bold"/>
              </a:rPr>
              <a:t>Department of Environment </a:t>
            </a:r>
            <a:r>
              <a:rPr lang="en-US" sz="1800">
                <a:solidFill>
                  <a:srgbClr val="FFFFFF"/>
                </a:solidFill>
                <a:latin typeface="Open Sans Light"/>
              </a:rPr>
              <a:t>to respont on environmental challenges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940265" y="3197794"/>
            <a:ext cx="5874787" cy="611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 Light"/>
              </a:rPr>
              <a:t>is policy that defines a strong climate change response to improve  the resiliency of Tuvalu towards climate change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664040" y="4688773"/>
            <a:ext cx="6448850" cy="92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 Light"/>
              </a:rPr>
              <a:t>this program determine the participation in decision making and promotes he awareness of the citizens  for climate adaptation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792263" y="6391910"/>
            <a:ext cx="6448850" cy="611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 Light"/>
              </a:rPr>
              <a:t>is the policy that strengthens the communication system in the country in order to address the climate issues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664040" y="7696821"/>
            <a:ext cx="6448850" cy="6115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 Light"/>
              </a:rPr>
              <a:t>one of the key polic that improves the resiliency of the country towards climate change</a:t>
            </a:r>
          </a:p>
        </p:txBody>
      </p:sp>
      <p:sp>
        <p:nvSpPr>
          <p:cNvPr name="AutoShape 16" id="16"/>
          <p:cNvSpPr/>
          <p:nvPr/>
        </p:nvSpPr>
        <p:spPr>
          <a:xfrm rot="-657540">
            <a:off x="6687659" y="2216402"/>
            <a:ext cx="985366" cy="0"/>
          </a:xfrm>
          <a:prstGeom prst="line">
            <a:avLst/>
          </a:prstGeom>
          <a:ln cap="rnd" w="76200">
            <a:solidFill>
              <a:srgbClr val="5EDB12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7" id="17"/>
          <p:cNvSpPr/>
          <p:nvPr/>
        </p:nvSpPr>
        <p:spPr>
          <a:xfrm rot="-657540">
            <a:off x="6680416" y="3479734"/>
            <a:ext cx="985366" cy="0"/>
          </a:xfrm>
          <a:prstGeom prst="line">
            <a:avLst/>
          </a:prstGeom>
          <a:ln cap="rnd" w="76200">
            <a:solidFill>
              <a:srgbClr val="5EDB12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8" id="18"/>
          <p:cNvSpPr/>
          <p:nvPr/>
        </p:nvSpPr>
        <p:spPr>
          <a:xfrm rot="-657540">
            <a:off x="6680416" y="4894770"/>
            <a:ext cx="985366" cy="0"/>
          </a:xfrm>
          <a:prstGeom prst="line">
            <a:avLst/>
          </a:prstGeom>
          <a:ln cap="rnd" w="76200">
            <a:solidFill>
              <a:srgbClr val="5EDB12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19" id="19"/>
          <p:cNvSpPr/>
          <p:nvPr/>
        </p:nvSpPr>
        <p:spPr>
          <a:xfrm rot="-657540">
            <a:off x="6680416" y="6673850"/>
            <a:ext cx="985366" cy="0"/>
          </a:xfrm>
          <a:prstGeom prst="line">
            <a:avLst/>
          </a:prstGeom>
          <a:ln cap="rnd" w="76200">
            <a:solidFill>
              <a:srgbClr val="5EDB12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AutoShape 20" id="20"/>
          <p:cNvSpPr/>
          <p:nvPr/>
        </p:nvSpPr>
        <p:spPr>
          <a:xfrm rot="-657540">
            <a:off x="6694902" y="7978761"/>
            <a:ext cx="985366" cy="0"/>
          </a:xfrm>
          <a:prstGeom prst="line">
            <a:avLst/>
          </a:prstGeom>
          <a:ln cap="rnd" w="76200">
            <a:solidFill>
              <a:srgbClr val="5EDB12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21" id="21"/>
          <p:cNvSpPr txBox="true"/>
          <p:nvPr/>
        </p:nvSpPr>
        <p:spPr>
          <a:xfrm rot="0">
            <a:off x="2822512" y="1173415"/>
            <a:ext cx="2080320" cy="69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>
                <a:solidFill>
                  <a:srgbClr val="000000"/>
                </a:solidFill>
                <a:latin typeface="Open Sans Light Bold"/>
              </a:rPr>
              <a:t>TUVALU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825107" y="1879984"/>
            <a:ext cx="5667944" cy="2826381"/>
            <a:chOff x="0" y="0"/>
            <a:chExt cx="1492792" cy="744397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1492792" cy="744397"/>
            </a:xfrm>
            <a:custGeom>
              <a:avLst/>
              <a:gdLst/>
              <a:ahLst/>
              <a:cxnLst/>
              <a:rect r="r" b="b" t="t" l="l"/>
              <a:pathLst>
                <a:path h="744397" w="1492792">
                  <a:moveTo>
                    <a:pt x="0" y="0"/>
                  </a:moveTo>
                  <a:lnTo>
                    <a:pt x="1492792" y="0"/>
                  </a:lnTo>
                  <a:lnTo>
                    <a:pt x="1492792" y="744397"/>
                  </a:lnTo>
                  <a:lnTo>
                    <a:pt x="0" y="744397"/>
                  </a:lnTo>
                  <a:close/>
                </a:path>
              </a:pathLst>
            </a:custGeom>
            <a:solidFill>
              <a:srgbClr val="D8FFC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6696644" y="438785"/>
            <a:ext cx="6217146" cy="69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>
                <a:solidFill>
                  <a:srgbClr val="FFFFFF"/>
                </a:solidFill>
                <a:latin typeface="Open Sans Light Bold"/>
              </a:rPr>
              <a:t>Laws, Policies and Plans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118062" y="2886333"/>
            <a:ext cx="5082034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 Light"/>
              </a:rPr>
              <a:t>Energy: 100% Renewable Saint Helena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460447" y="2586038"/>
            <a:ext cx="5874787" cy="92582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rgbClr val="FFFFFF"/>
                </a:solidFill>
                <a:latin typeface="Open Sans Light"/>
              </a:rPr>
              <a:t>this project aims to lessen the reliance of Saint Helena to fossil fuels as energy source but rather they use solar and wind to obtain renewable energy</a:t>
            </a:r>
          </a:p>
        </p:txBody>
      </p:sp>
      <p:sp>
        <p:nvSpPr>
          <p:cNvPr name="AutoShape 8" id="8"/>
          <p:cNvSpPr/>
          <p:nvPr/>
        </p:nvSpPr>
        <p:spPr>
          <a:xfrm rot="-2613244">
            <a:off x="7429685" y="3436937"/>
            <a:ext cx="1195277" cy="0"/>
          </a:xfrm>
          <a:prstGeom prst="line">
            <a:avLst/>
          </a:prstGeom>
          <a:ln cap="rnd" w="76200">
            <a:solidFill>
              <a:srgbClr val="5EDB12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9" id="9"/>
          <p:cNvSpPr txBox="true"/>
          <p:nvPr/>
        </p:nvSpPr>
        <p:spPr>
          <a:xfrm rot="0">
            <a:off x="2960016" y="2076073"/>
            <a:ext cx="3736628" cy="69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>
                <a:solidFill>
                  <a:srgbClr val="000000"/>
                </a:solidFill>
                <a:latin typeface="Open Sans Light Bold"/>
              </a:rPr>
              <a:t>SAINT HELENA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769988" y="5143500"/>
            <a:ext cx="5667944" cy="4456637"/>
            <a:chOff x="0" y="0"/>
            <a:chExt cx="1492792" cy="1173765"/>
          </a:xfrm>
        </p:grpSpPr>
        <p:sp>
          <p:nvSpPr>
            <p:cNvPr name="Freeform 11" id="11"/>
            <p:cNvSpPr/>
            <p:nvPr/>
          </p:nvSpPr>
          <p:spPr>
            <a:xfrm>
              <a:off x="0" y="0"/>
              <a:ext cx="1492792" cy="1173764"/>
            </a:xfrm>
            <a:custGeom>
              <a:avLst/>
              <a:gdLst/>
              <a:ahLst/>
              <a:cxnLst/>
              <a:rect r="r" b="b" t="t" l="l"/>
              <a:pathLst>
                <a:path h="1173764" w="1492792">
                  <a:moveTo>
                    <a:pt x="0" y="0"/>
                  </a:moveTo>
                  <a:lnTo>
                    <a:pt x="1492792" y="0"/>
                  </a:lnTo>
                  <a:lnTo>
                    <a:pt x="1492792" y="1173764"/>
                  </a:lnTo>
                  <a:lnTo>
                    <a:pt x="0" y="1173764"/>
                  </a:lnTo>
                  <a:close/>
                </a:path>
              </a:pathLst>
            </a:custGeom>
            <a:solidFill>
              <a:srgbClr val="D8FFC0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062943" y="6908269"/>
            <a:ext cx="5082034" cy="869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000000"/>
                </a:solidFill>
                <a:latin typeface="Open Sans Light"/>
              </a:rPr>
              <a:t>Pacific Adaptation to Climate Change Niue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409872" y="6817101"/>
            <a:ext cx="5874787" cy="763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</a:pPr>
            <a:r>
              <a:rPr lang="en-US" sz="2200">
                <a:solidFill>
                  <a:srgbClr val="FFFFFF"/>
                </a:solidFill>
                <a:latin typeface="Open Sans Light"/>
              </a:rPr>
              <a:t>this policy improves the resilience in three sectors: water resource, food and coastal zone</a:t>
            </a:r>
          </a:p>
        </p:txBody>
      </p:sp>
      <p:sp>
        <p:nvSpPr>
          <p:cNvPr name="AutoShape 15" id="15"/>
          <p:cNvSpPr/>
          <p:nvPr/>
        </p:nvSpPr>
        <p:spPr>
          <a:xfrm rot="-410976">
            <a:off x="7438998" y="7237788"/>
            <a:ext cx="974351" cy="0"/>
          </a:xfrm>
          <a:prstGeom prst="line">
            <a:avLst/>
          </a:prstGeom>
          <a:ln cap="rnd" w="76200">
            <a:solidFill>
              <a:srgbClr val="5EDB12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16" id="16"/>
          <p:cNvSpPr txBox="true"/>
          <p:nvPr/>
        </p:nvSpPr>
        <p:spPr>
          <a:xfrm rot="0">
            <a:off x="4018671" y="5845750"/>
            <a:ext cx="1280815" cy="695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39"/>
              </a:lnSpc>
            </a:pPr>
            <a:r>
              <a:rPr lang="en-US" sz="4099">
                <a:solidFill>
                  <a:srgbClr val="000000"/>
                </a:solidFill>
                <a:latin typeface="Open Sans Light Bold"/>
              </a:rPr>
              <a:t>NIUE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65" r="0" b="7865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09076"/>
            <a:ext cx="337343" cy="31962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841963" y="7089904"/>
            <a:ext cx="1153016" cy="1153016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85022" y="7912483"/>
            <a:ext cx="2615770" cy="261577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15293021" y="1385527"/>
            <a:ext cx="1153016" cy="1153016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-10800000">
            <a:off x="16157252" y="-899805"/>
            <a:ext cx="2615770" cy="261577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4000500" y="-5143500"/>
            <a:ext cx="10287000" cy="10287000"/>
            <a:chOff x="0" y="0"/>
            <a:chExt cx="1708150" cy="1708150"/>
          </a:xfrm>
        </p:grpSpPr>
        <p:sp>
          <p:nvSpPr>
            <p:cNvPr name="Freeform 13" id="13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5EDB12">
                <a:alpha val="36863"/>
              </a:srgbClr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Rimberio Co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080359" y="9229725"/>
            <a:ext cx="2178941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Presentation Design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22863" y="4105602"/>
            <a:ext cx="16230600" cy="255296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80"/>
              </a:lnSpc>
              <a:spcBef>
                <a:spcPct val="0"/>
              </a:spcBef>
            </a:pPr>
            <a:r>
              <a:rPr lang="en-US" sz="14986">
                <a:solidFill>
                  <a:srgbClr val="FFFFFF"/>
                </a:solidFill>
                <a:latin typeface="Montserrat Extra-Bold"/>
              </a:rPr>
              <a:t>THANK YOU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3460274" y="7310847"/>
            <a:ext cx="11367453" cy="355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72"/>
              </a:lnSpc>
              <a:spcBef>
                <a:spcPct val="0"/>
              </a:spcBef>
            </a:pPr>
            <a:r>
              <a:rPr lang="en-US" spc="1184" sz="2123">
                <a:solidFill>
                  <a:srgbClr val="5EDB12"/>
                </a:solidFill>
                <a:latin typeface="Open Sans"/>
              </a:rPr>
              <a:t>WWW.REALLYGREATSITE.COM</a:t>
            </a:r>
          </a:p>
        </p:txBody>
      </p: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9684226" y="8086805"/>
            <a:ext cx="10287000" cy="10287000"/>
            <a:chOff x="0" y="0"/>
            <a:chExt cx="1708150" cy="1708150"/>
          </a:xfrm>
        </p:grpSpPr>
        <p:sp>
          <p:nvSpPr>
            <p:cNvPr name="Freeform 19" id="19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5EDB12">
                <a:alpha val="24706"/>
              </a:srgbClr>
            </a:solid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-1268492" y="7794249"/>
            <a:ext cx="4182711" cy="4182711"/>
            <a:chOff x="0" y="0"/>
            <a:chExt cx="1708150" cy="1708150"/>
          </a:xfrm>
        </p:grpSpPr>
        <p:sp>
          <p:nvSpPr>
            <p:cNvPr name="Freeform 21" id="21"/>
            <p:cNvSpPr/>
            <p:nvPr/>
          </p:nvSpPr>
          <p:spPr>
            <a:xfrm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5EDB12">
                <a:alpha val="18824"/>
              </a:srgbClr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7184263" y="3763488"/>
            <a:ext cx="3922691" cy="392269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1373654" y="3763488"/>
            <a:ext cx="3922691" cy="3922691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1865028" y="1183978"/>
            <a:ext cx="13550146" cy="1028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D8FFC0"/>
                </a:solidFill>
                <a:latin typeface="Open Sans Extra Bold"/>
              </a:rPr>
              <a:t>SUSTAINABLE DEVELOPMENT GOAL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0" t="0" r="0" b="0"/>
          <a:stretch>
            <a:fillRect/>
          </a:stretch>
        </p:blipFill>
        <p:spPr>
          <a:xfrm flipH="false" flipV="false" rot="0">
            <a:off x="1028700" y="709076"/>
            <a:ext cx="337343" cy="319624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-10800000">
            <a:off x="16169829" y="7560552"/>
            <a:ext cx="621302" cy="62130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8567492" y="1262781"/>
            <a:ext cx="1153016" cy="115301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14886471" y="6587845"/>
            <a:ext cx="1594009" cy="1594009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9314607" y="2082191"/>
            <a:ext cx="569191" cy="569191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10198123" y="412664"/>
            <a:ext cx="4745361" cy="9057726"/>
            <a:chOff x="0" y="0"/>
            <a:chExt cx="15755620" cy="30073600"/>
          </a:xfrm>
        </p:grpSpPr>
        <p:sp>
          <p:nvSpPr>
            <p:cNvPr name="Freeform 12" id="12"/>
            <p:cNvSpPr/>
            <p:nvPr/>
          </p:nvSpPr>
          <p:spPr>
            <a:xfrm>
              <a:off x="571500" y="615950"/>
              <a:ext cx="14612620" cy="28841700"/>
            </a:xfrm>
            <a:custGeom>
              <a:avLst/>
              <a:gdLst/>
              <a:ahLst/>
              <a:cxnLst/>
              <a:rect r="r" b="b" t="t" l="l"/>
              <a:pathLst>
                <a:path h="28841700" w="14612620">
                  <a:moveTo>
                    <a:pt x="13270230" y="28841700"/>
                  </a:moveTo>
                  <a:lnTo>
                    <a:pt x="1342390" y="28841700"/>
                  </a:lnTo>
                  <a:cubicBezTo>
                    <a:pt x="600710" y="28841700"/>
                    <a:pt x="0" y="28240989"/>
                    <a:pt x="0" y="27499311"/>
                  </a:cubicBezTo>
                  <a:lnTo>
                    <a:pt x="0" y="1342390"/>
                  </a:lnTo>
                  <a:cubicBezTo>
                    <a:pt x="0" y="600710"/>
                    <a:pt x="600710" y="0"/>
                    <a:pt x="1342390" y="0"/>
                  </a:cubicBezTo>
                  <a:lnTo>
                    <a:pt x="13270230" y="0"/>
                  </a:lnTo>
                  <a:cubicBezTo>
                    <a:pt x="14011911" y="0"/>
                    <a:pt x="14612620" y="600710"/>
                    <a:pt x="14612620" y="1342390"/>
                  </a:cubicBezTo>
                  <a:lnTo>
                    <a:pt x="14612620" y="27498039"/>
                  </a:lnTo>
                  <a:cubicBezTo>
                    <a:pt x="14612620" y="28240989"/>
                    <a:pt x="14011911" y="28841700"/>
                    <a:pt x="13270230" y="2884170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Freeform 13" id="13"/>
            <p:cNvSpPr/>
            <p:nvPr/>
          </p:nvSpPr>
          <p:spPr>
            <a:xfrm>
              <a:off x="0" y="0"/>
              <a:ext cx="15755620" cy="30074871"/>
            </a:xfrm>
            <a:custGeom>
              <a:avLst/>
              <a:gdLst/>
              <a:ahLst/>
              <a:cxnLst/>
              <a:rect r="r" b="b" t="t" l="l"/>
              <a:pathLst>
                <a:path h="30074871" w="15755620">
                  <a:moveTo>
                    <a:pt x="0" y="0"/>
                  </a:moveTo>
                  <a:lnTo>
                    <a:pt x="15755620" y="0"/>
                  </a:lnTo>
                  <a:lnTo>
                    <a:pt x="15755620" y="30074871"/>
                  </a:lnTo>
                  <a:lnTo>
                    <a:pt x="0" y="30074871"/>
                  </a:lnTo>
                  <a:close/>
                </a:path>
              </a:pathLst>
            </a:custGeom>
            <a:blipFill>
              <a:blip r:embed="rId4"/>
              <a:stretch>
                <a:fillRect l="-27" r="-27" t="0" b="0"/>
              </a:stretch>
            </a:blip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Rimberio Co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60357" y="2789218"/>
            <a:ext cx="7007135" cy="2066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399"/>
              </a:lnSpc>
              <a:spcBef>
                <a:spcPct val="0"/>
              </a:spcBef>
            </a:pPr>
            <a:r>
              <a:rPr lang="en-US" sz="5999">
                <a:solidFill>
                  <a:srgbClr val="FFFFFF"/>
                </a:solidFill>
                <a:latin typeface="Montserrat Extra-Bold"/>
              </a:rPr>
              <a:t>THE WORLD TODAY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560357" y="2387222"/>
            <a:ext cx="3627261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pc="144" sz="1599">
                <a:solidFill>
                  <a:srgbClr val="5EDB12"/>
                </a:solidFill>
                <a:latin typeface="Open Sans"/>
              </a:rPr>
              <a:t>SAVE ENVIRONTMENT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60357" y="5921118"/>
            <a:ext cx="6688970" cy="22771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39"/>
              </a:lnSpc>
              <a:spcBef>
                <a:spcPct val="0"/>
              </a:spcBef>
            </a:pPr>
            <a:r>
              <a:rPr lang="en-US" sz="2599">
                <a:solidFill>
                  <a:srgbClr val="FFFFFF"/>
                </a:solidFill>
                <a:latin typeface="Open Sans Italics"/>
              </a:rPr>
              <a:t>“For someone to risk their career, to risk their freedom, to risk even their life, it creates a very strong statement that what they’re fighting for is important</a:t>
            </a:r>
            <a:r>
              <a:rPr lang="en-US" sz="2599">
                <a:solidFill>
                  <a:srgbClr val="FFFFFF"/>
                </a:solidFill>
                <a:latin typeface="Open Sans"/>
              </a:rPr>
              <a:t>,” Peter Kalmus, a climate scientist 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560357" y="5332943"/>
            <a:ext cx="6688970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5EDB12"/>
                </a:solidFill>
                <a:latin typeface="Open Sans Bold"/>
              </a:rPr>
              <a:t>...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495786" y="8556625"/>
            <a:ext cx="4150036" cy="701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Open Sans Light Italics"/>
              </a:rPr>
              <a:t>https://youtube.com/shorts/hDOHahIleaY?feature=share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6124607" y="1028700"/>
            <a:ext cx="2269385" cy="2269385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EDB12">
                <a:alpha val="34902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39700" y="111125"/>
              <a:ext cx="533400" cy="561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12746771" y="233901"/>
            <a:ext cx="5647222" cy="10567449"/>
            <a:chOff x="0" y="0"/>
            <a:chExt cx="3995420" cy="7476490"/>
          </a:xfrm>
        </p:grpSpPr>
        <p:sp>
          <p:nvSpPr>
            <p:cNvPr name="Freeform 6" id="6"/>
            <p:cNvSpPr/>
            <p:nvPr/>
          </p:nvSpPr>
          <p:spPr>
            <a:xfrm>
              <a:off x="0" y="0"/>
              <a:ext cx="3995420" cy="7475220"/>
            </a:xfrm>
            <a:custGeom>
              <a:avLst/>
              <a:gdLst/>
              <a:ahLst/>
              <a:cxnLst/>
              <a:rect r="r" b="b" t="t" l="l"/>
              <a:pathLst>
                <a:path h="7475220" w="3995420">
                  <a:moveTo>
                    <a:pt x="287020" y="6818630"/>
                  </a:moveTo>
                  <a:lnTo>
                    <a:pt x="0" y="6818630"/>
                  </a:lnTo>
                  <a:lnTo>
                    <a:pt x="0" y="742950"/>
                  </a:lnTo>
                  <a:lnTo>
                    <a:pt x="287020" y="742950"/>
                  </a:lnTo>
                  <a:lnTo>
                    <a:pt x="287020" y="6818630"/>
                  </a:lnTo>
                  <a:close/>
                  <a:moveTo>
                    <a:pt x="683260" y="438150"/>
                  </a:moveTo>
                  <a:lnTo>
                    <a:pt x="327660" y="438150"/>
                  </a:lnTo>
                  <a:lnTo>
                    <a:pt x="327660" y="7113270"/>
                  </a:lnTo>
                  <a:lnTo>
                    <a:pt x="683260" y="7113270"/>
                  </a:lnTo>
                  <a:lnTo>
                    <a:pt x="683260" y="438150"/>
                  </a:lnTo>
                  <a:close/>
                  <a:moveTo>
                    <a:pt x="988060" y="0"/>
                  </a:moveTo>
                  <a:lnTo>
                    <a:pt x="796290" y="0"/>
                  </a:lnTo>
                  <a:lnTo>
                    <a:pt x="796290" y="7103110"/>
                  </a:lnTo>
                  <a:lnTo>
                    <a:pt x="988060" y="7103110"/>
                  </a:lnTo>
                  <a:lnTo>
                    <a:pt x="988060" y="0"/>
                  </a:lnTo>
                  <a:close/>
                  <a:moveTo>
                    <a:pt x="3354070" y="6370320"/>
                  </a:moveTo>
                  <a:lnTo>
                    <a:pt x="3641090" y="6370320"/>
                  </a:lnTo>
                  <a:lnTo>
                    <a:pt x="3641090" y="294640"/>
                  </a:lnTo>
                  <a:lnTo>
                    <a:pt x="3354070" y="294640"/>
                  </a:lnTo>
                  <a:lnTo>
                    <a:pt x="3354070" y="6370320"/>
                  </a:lnTo>
                  <a:close/>
                  <a:moveTo>
                    <a:pt x="3708400" y="6404610"/>
                  </a:moveTo>
                  <a:lnTo>
                    <a:pt x="3995420" y="6404610"/>
                  </a:lnTo>
                  <a:lnTo>
                    <a:pt x="3995420" y="1520190"/>
                  </a:lnTo>
                  <a:lnTo>
                    <a:pt x="3708400" y="1520190"/>
                  </a:lnTo>
                  <a:lnTo>
                    <a:pt x="3708400" y="6404610"/>
                  </a:lnTo>
                  <a:close/>
                  <a:moveTo>
                    <a:pt x="2956560" y="6675120"/>
                  </a:moveTo>
                  <a:lnTo>
                    <a:pt x="3312160" y="6675120"/>
                  </a:lnTo>
                  <a:lnTo>
                    <a:pt x="3312160" y="0"/>
                  </a:lnTo>
                  <a:lnTo>
                    <a:pt x="2956560" y="0"/>
                  </a:lnTo>
                  <a:lnTo>
                    <a:pt x="2956560" y="6675120"/>
                  </a:lnTo>
                  <a:close/>
                  <a:moveTo>
                    <a:pt x="2653030" y="7113270"/>
                  </a:moveTo>
                  <a:lnTo>
                    <a:pt x="2844800" y="7113270"/>
                  </a:lnTo>
                  <a:lnTo>
                    <a:pt x="2844800" y="10160"/>
                  </a:lnTo>
                  <a:lnTo>
                    <a:pt x="2653030" y="10160"/>
                  </a:lnTo>
                  <a:lnTo>
                    <a:pt x="2653030" y="7113270"/>
                  </a:lnTo>
                  <a:close/>
                  <a:moveTo>
                    <a:pt x="1264920" y="372110"/>
                  </a:moveTo>
                  <a:lnTo>
                    <a:pt x="1073150" y="372110"/>
                  </a:lnTo>
                  <a:lnTo>
                    <a:pt x="1073150" y="7475220"/>
                  </a:lnTo>
                  <a:lnTo>
                    <a:pt x="1264920" y="7475220"/>
                  </a:lnTo>
                  <a:lnTo>
                    <a:pt x="1264920" y="372110"/>
                  </a:lnTo>
                  <a:close/>
                  <a:moveTo>
                    <a:pt x="2553970" y="148590"/>
                  </a:moveTo>
                  <a:lnTo>
                    <a:pt x="1315720" y="148590"/>
                  </a:lnTo>
                  <a:lnTo>
                    <a:pt x="1315720" y="7251700"/>
                  </a:lnTo>
                  <a:lnTo>
                    <a:pt x="2553970" y="7251700"/>
                  </a:lnTo>
                  <a:lnTo>
                    <a:pt x="2553970" y="148590"/>
                  </a:lnTo>
                  <a:close/>
                </a:path>
              </a:pathLst>
            </a:custGeom>
            <a:blipFill>
              <a:blip r:embed="rId2"/>
              <a:stretch>
                <a:fillRect l="-90321" r="-90321" t="0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588423" y="1580335"/>
            <a:ext cx="16670877" cy="7126331"/>
            <a:chOff x="0" y="0"/>
            <a:chExt cx="2808525" cy="1200565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2808525" cy="1200565"/>
            </a:xfrm>
            <a:custGeom>
              <a:avLst/>
              <a:gdLst/>
              <a:ahLst/>
              <a:cxnLst/>
              <a:rect r="r" b="b" t="t" l="l"/>
              <a:pathLst>
                <a:path h="1200565" w="2808525">
                  <a:moveTo>
                    <a:pt x="2106394" y="0"/>
                  </a:moveTo>
                  <a:lnTo>
                    <a:pt x="0" y="0"/>
                  </a:lnTo>
                  <a:lnTo>
                    <a:pt x="0" y="1200565"/>
                  </a:lnTo>
                  <a:lnTo>
                    <a:pt x="2106394" y="1200565"/>
                  </a:lnTo>
                  <a:lnTo>
                    <a:pt x="2808525" y="600283"/>
                  </a:lnTo>
                  <a:lnTo>
                    <a:pt x="2106394" y="0"/>
                  </a:lnTo>
                  <a:close/>
                </a:path>
              </a:pathLst>
            </a:custGeom>
            <a:solidFill>
              <a:srgbClr val="5EDB12">
                <a:alpha val="60784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698500" cy="434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964250" y="1887811"/>
            <a:ext cx="11648236" cy="6523521"/>
          </a:xfrm>
          <a:prstGeom prst="rect">
            <a:avLst/>
          </a:prstGeom>
        </p:spPr>
      </p:pic>
      <p:grpSp>
        <p:nvGrpSpPr>
          <p:cNvPr name="Group 11" id="11"/>
          <p:cNvGrpSpPr/>
          <p:nvPr/>
        </p:nvGrpSpPr>
        <p:grpSpPr>
          <a:xfrm rot="0">
            <a:off x="2411162" y="8411331"/>
            <a:ext cx="3086100" cy="308610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EDB12">
                <a:alpha val="67843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139700" y="111125"/>
              <a:ext cx="533400" cy="561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5055207" y="8581716"/>
            <a:ext cx="2219634" cy="2219634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lnTo>
                    <a:pt x="812800" y="406400"/>
                  </a:lnTo>
                  <a:lnTo>
                    <a:pt x="406400" y="812800"/>
                  </a:lnTo>
                  <a:lnTo>
                    <a:pt x="0" y="406400"/>
                  </a:lnTo>
                  <a:lnTo>
                    <a:pt x="406400" y="0"/>
                  </a:lnTo>
                  <a:close/>
                </a:path>
              </a:pathLst>
            </a:custGeom>
            <a:solidFill>
              <a:srgbClr val="5EDB12">
                <a:alpha val="67843"/>
              </a:srgbClr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139700" y="111125"/>
              <a:ext cx="533400" cy="561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13086589" y="9653433"/>
            <a:ext cx="4967585" cy="323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Light Italics"/>
              </a:rPr>
              <a:t>https://images.app.goo.gl/9ejHMGG1ecu9wQET9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829340" y="1478763"/>
            <a:ext cx="12391207" cy="7779537"/>
            <a:chOff x="0" y="0"/>
            <a:chExt cx="16521610" cy="10372716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16521610" cy="10372716"/>
              <a:chOff x="0" y="0"/>
              <a:chExt cx="2525709" cy="1585709"/>
            </a:xfrm>
          </p:grpSpPr>
          <p:sp>
            <p:nvSpPr>
              <p:cNvPr name="Freeform 4" id="4"/>
              <p:cNvSpPr/>
              <p:nvPr/>
            </p:nvSpPr>
            <p:spPr>
              <a:xfrm>
                <a:off x="0" y="0"/>
                <a:ext cx="2525709" cy="1585709"/>
              </a:xfrm>
              <a:custGeom>
                <a:avLst/>
                <a:gdLst/>
                <a:ahLst/>
                <a:cxnLst/>
                <a:rect r="r" b="b" t="t" l="l"/>
                <a:pathLst>
                  <a:path h="1585709" w="2525709">
                    <a:moveTo>
                      <a:pt x="0" y="0"/>
                    </a:moveTo>
                    <a:lnTo>
                      <a:pt x="2525709" y="0"/>
                    </a:lnTo>
                    <a:lnTo>
                      <a:pt x="2525709" y="1585709"/>
                    </a:lnTo>
                    <a:lnTo>
                      <a:pt x="0" y="1585709"/>
                    </a:lnTo>
                    <a:close/>
                  </a:path>
                </a:pathLst>
              </a:custGeom>
              <a:solidFill>
                <a:srgbClr val="D8FFC0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532"/>
                  </a:lnSpc>
                </a:pPr>
              </a:p>
            </p:txBody>
          </p:sp>
        </p:grpSp>
        <p:pic>
          <p:nvPicPr>
            <p:cNvPr name="Picture 6" id="6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349597" y="32223"/>
              <a:ext cx="15065173" cy="10340493"/>
            </a:xfrm>
            <a:prstGeom prst="rect">
              <a:avLst/>
            </a:prstGeom>
          </p:spPr>
        </p:pic>
      </p:grpSp>
      <p:grpSp>
        <p:nvGrpSpPr>
          <p:cNvPr name="Group 7" id="7"/>
          <p:cNvGrpSpPr/>
          <p:nvPr/>
        </p:nvGrpSpPr>
        <p:grpSpPr>
          <a:xfrm rot="0">
            <a:off x="13893839" y="7462512"/>
            <a:ext cx="3086100" cy="30861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5EDB12">
                <a:alpha val="60000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-323850" y="4467225"/>
            <a:ext cx="1352550" cy="135255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5EDB12">
                <a:alpha val="60000"/>
              </a:srgbClr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-2032356" y="-1472555"/>
            <a:ext cx="6434355" cy="12316339"/>
            <a:chOff x="0" y="0"/>
            <a:chExt cx="7367270" cy="14102080"/>
          </a:xfrm>
        </p:grpSpPr>
        <p:sp>
          <p:nvSpPr>
            <p:cNvPr name="Freeform 14" id="14"/>
            <p:cNvSpPr/>
            <p:nvPr/>
          </p:nvSpPr>
          <p:spPr>
            <a:xfrm>
              <a:off x="165100" y="0"/>
              <a:ext cx="7202170" cy="14102080"/>
            </a:xfrm>
            <a:custGeom>
              <a:avLst/>
              <a:gdLst/>
              <a:ahLst/>
              <a:cxnLst/>
              <a:rect r="r" b="b" t="t" l="l"/>
              <a:pathLst>
                <a:path h="14102080" w="7202170">
                  <a:moveTo>
                    <a:pt x="3592830" y="0"/>
                  </a:moveTo>
                  <a:lnTo>
                    <a:pt x="7202170" y="2150110"/>
                  </a:lnTo>
                  <a:lnTo>
                    <a:pt x="6772910" y="4334510"/>
                  </a:lnTo>
                  <a:lnTo>
                    <a:pt x="6517640" y="4599940"/>
                  </a:lnTo>
                  <a:lnTo>
                    <a:pt x="5882640" y="4752340"/>
                  </a:lnTo>
                  <a:lnTo>
                    <a:pt x="5767070" y="5397500"/>
                  </a:lnTo>
                  <a:lnTo>
                    <a:pt x="6435090" y="5853430"/>
                  </a:lnTo>
                  <a:lnTo>
                    <a:pt x="6508750" y="5520689"/>
                  </a:lnTo>
                  <a:lnTo>
                    <a:pt x="6775450" y="5580380"/>
                  </a:lnTo>
                  <a:lnTo>
                    <a:pt x="6990080" y="6313170"/>
                  </a:lnTo>
                  <a:lnTo>
                    <a:pt x="6419850" y="8439150"/>
                  </a:lnTo>
                  <a:lnTo>
                    <a:pt x="6748780" y="8848090"/>
                  </a:lnTo>
                  <a:lnTo>
                    <a:pt x="5201920" y="11596370"/>
                  </a:lnTo>
                  <a:lnTo>
                    <a:pt x="4188460" y="12504420"/>
                  </a:lnTo>
                  <a:lnTo>
                    <a:pt x="2945130" y="14102080"/>
                  </a:lnTo>
                  <a:lnTo>
                    <a:pt x="2578100" y="14020800"/>
                  </a:lnTo>
                  <a:lnTo>
                    <a:pt x="2338070" y="13716000"/>
                  </a:lnTo>
                  <a:lnTo>
                    <a:pt x="2912110" y="12766040"/>
                  </a:lnTo>
                  <a:lnTo>
                    <a:pt x="2937510" y="12463780"/>
                  </a:lnTo>
                  <a:lnTo>
                    <a:pt x="1964690" y="12247880"/>
                  </a:lnTo>
                  <a:lnTo>
                    <a:pt x="189230" y="10608310"/>
                  </a:lnTo>
                  <a:lnTo>
                    <a:pt x="0" y="9950450"/>
                  </a:lnTo>
                  <a:lnTo>
                    <a:pt x="494030" y="8982710"/>
                  </a:lnTo>
                  <a:lnTo>
                    <a:pt x="1676400" y="8322310"/>
                  </a:lnTo>
                  <a:lnTo>
                    <a:pt x="1733550" y="7999730"/>
                  </a:lnTo>
                  <a:lnTo>
                    <a:pt x="2409190" y="7856220"/>
                  </a:lnTo>
                  <a:lnTo>
                    <a:pt x="3517900" y="7081520"/>
                  </a:lnTo>
                  <a:lnTo>
                    <a:pt x="3596640" y="6790689"/>
                  </a:lnTo>
                  <a:lnTo>
                    <a:pt x="2198370" y="5528309"/>
                  </a:lnTo>
                  <a:lnTo>
                    <a:pt x="2073910" y="4829809"/>
                  </a:lnTo>
                  <a:lnTo>
                    <a:pt x="1243330" y="4351019"/>
                  </a:lnTo>
                  <a:lnTo>
                    <a:pt x="1430020" y="3511549"/>
                  </a:lnTo>
                  <a:lnTo>
                    <a:pt x="1869440" y="3357879"/>
                  </a:lnTo>
                  <a:lnTo>
                    <a:pt x="2209800" y="2957829"/>
                  </a:lnTo>
                  <a:lnTo>
                    <a:pt x="2026920" y="2203449"/>
                  </a:lnTo>
                  <a:lnTo>
                    <a:pt x="2072640" y="1934209"/>
                  </a:lnTo>
                  <a:cubicBezTo>
                    <a:pt x="2072640" y="1934209"/>
                    <a:pt x="2901950" y="1474469"/>
                    <a:pt x="2858770" y="1479549"/>
                  </a:cubicBezTo>
                  <a:cubicBezTo>
                    <a:pt x="2815590" y="1484629"/>
                    <a:pt x="3039110" y="541019"/>
                    <a:pt x="3039110" y="541019"/>
                  </a:cubicBezTo>
                  <a:lnTo>
                    <a:pt x="3592830" y="0"/>
                  </a:lnTo>
                  <a:close/>
                </a:path>
              </a:pathLst>
            </a:custGeom>
            <a:blipFill>
              <a:blip r:embed="rId3">
                <a:alphaModFix amt="84000"/>
              </a:blip>
              <a:stretch>
                <a:fillRect l="-48285" r="-48285" t="0" b="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0" y="8473485"/>
            <a:ext cx="2188292" cy="9899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</a:pPr>
            <a:r>
              <a:rPr lang="en-US" sz="1900">
                <a:solidFill>
                  <a:srgbClr val="000000"/>
                </a:solidFill>
                <a:latin typeface="Open Sans Light Italics"/>
              </a:rPr>
              <a:t>https://images.app.goo.gl/5whiQ1MPwkY926se9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0"/>
            <a:ext cx="10153461" cy="10153461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>
              <a:off x="-1270" y="-10160"/>
              <a:ext cx="635127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1270">
                  <a:moveTo>
                    <a:pt x="3980180" y="6350000"/>
                  </a:moveTo>
                  <a:lnTo>
                    <a:pt x="3435350" y="6350000"/>
                  </a:lnTo>
                  <a:lnTo>
                    <a:pt x="0" y="2914650"/>
                  </a:lnTo>
                  <a:lnTo>
                    <a:pt x="0" y="2369820"/>
                  </a:lnTo>
                  <a:lnTo>
                    <a:pt x="3980180" y="6350000"/>
                  </a:lnTo>
                  <a:close/>
                  <a:moveTo>
                    <a:pt x="0" y="859790"/>
                  </a:moveTo>
                  <a:lnTo>
                    <a:pt x="0" y="1404620"/>
                  </a:lnTo>
                  <a:lnTo>
                    <a:pt x="4945380" y="6350000"/>
                  </a:lnTo>
                  <a:lnTo>
                    <a:pt x="5490210" y="6350000"/>
                  </a:lnTo>
                  <a:lnTo>
                    <a:pt x="0" y="859790"/>
                  </a:lnTo>
                  <a:close/>
                  <a:moveTo>
                    <a:pt x="0" y="1615440"/>
                  </a:moveTo>
                  <a:lnTo>
                    <a:pt x="0" y="2160270"/>
                  </a:lnTo>
                  <a:lnTo>
                    <a:pt x="4189730" y="6350000"/>
                  </a:lnTo>
                  <a:lnTo>
                    <a:pt x="4734560" y="6350000"/>
                  </a:lnTo>
                  <a:lnTo>
                    <a:pt x="0" y="1615440"/>
                  </a:lnTo>
                  <a:close/>
                  <a:moveTo>
                    <a:pt x="415290" y="6350000"/>
                  </a:moveTo>
                  <a:lnTo>
                    <a:pt x="960120" y="6350000"/>
                  </a:lnTo>
                  <a:lnTo>
                    <a:pt x="0" y="5389880"/>
                  </a:lnTo>
                  <a:lnTo>
                    <a:pt x="0" y="5934710"/>
                  </a:lnTo>
                  <a:lnTo>
                    <a:pt x="415290" y="6350000"/>
                  </a:lnTo>
                  <a:close/>
                  <a:moveTo>
                    <a:pt x="0" y="4634230"/>
                  </a:moveTo>
                  <a:lnTo>
                    <a:pt x="0" y="5179060"/>
                  </a:lnTo>
                  <a:lnTo>
                    <a:pt x="1170940" y="6350000"/>
                  </a:lnTo>
                  <a:lnTo>
                    <a:pt x="1715770" y="6350000"/>
                  </a:lnTo>
                  <a:lnTo>
                    <a:pt x="0" y="4634230"/>
                  </a:lnTo>
                  <a:close/>
                  <a:moveTo>
                    <a:pt x="0" y="3879850"/>
                  </a:moveTo>
                  <a:lnTo>
                    <a:pt x="0" y="4424680"/>
                  </a:lnTo>
                  <a:lnTo>
                    <a:pt x="1925320" y="6350000"/>
                  </a:lnTo>
                  <a:lnTo>
                    <a:pt x="2470150" y="6350000"/>
                  </a:lnTo>
                  <a:lnTo>
                    <a:pt x="0" y="3879850"/>
                  </a:lnTo>
                  <a:close/>
                  <a:moveTo>
                    <a:pt x="6350000" y="205740"/>
                  </a:moveTo>
                  <a:lnTo>
                    <a:pt x="6350000" y="0"/>
                  </a:lnTo>
                  <a:lnTo>
                    <a:pt x="6144260" y="0"/>
                  </a:lnTo>
                  <a:lnTo>
                    <a:pt x="6350000" y="205740"/>
                  </a:lnTo>
                  <a:close/>
                  <a:moveTo>
                    <a:pt x="0" y="105410"/>
                  </a:moveTo>
                  <a:lnTo>
                    <a:pt x="0" y="650240"/>
                  </a:lnTo>
                  <a:lnTo>
                    <a:pt x="5699760" y="6350000"/>
                  </a:lnTo>
                  <a:lnTo>
                    <a:pt x="6244590" y="6350000"/>
                  </a:lnTo>
                  <a:lnTo>
                    <a:pt x="0" y="105410"/>
                  </a:lnTo>
                  <a:close/>
                  <a:moveTo>
                    <a:pt x="0" y="3124200"/>
                  </a:moveTo>
                  <a:lnTo>
                    <a:pt x="0" y="3669030"/>
                  </a:lnTo>
                  <a:lnTo>
                    <a:pt x="2679700" y="6348730"/>
                  </a:lnTo>
                  <a:lnTo>
                    <a:pt x="3224530" y="6348730"/>
                  </a:lnTo>
                  <a:lnTo>
                    <a:pt x="0" y="3124200"/>
                  </a:lnTo>
                  <a:close/>
                  <a:moveTo>
                    <a:pt x="650240" y="0"/>
                  </a:moveTo>
                  <a:lnTo>
                    <a:pt x="105410" y="0"/>
                  </a:lnTo>
                  <a:lnTo>
                    <a:pt x="6350000" y="6245860"/>
                  </a:lnTo>
                  <a:lnTo>
                    <a:pt x="6350000" y="5701030"/>
                  </a:lnTo>
                  <a:lnTo>
                    <a:pt x="650240" y="0"/>
                  </a:lnTo>
                  <a:close/>
                  <a:moveTo>
                    <a:pt x="4424680" y="0"/>
                  </a:moveTo>
                  <a:lnTo>
                    <a:pt x="3879850" y="0"/>
                  </a:lnTo>
                  <a:lnTo>
                    <a:pt x="6350000" y="2470150"/>
                  </a:lnTo>
                  <a:lnTo>
                    <a:pt x="6350000" y="1925320"/>
                  </a:lnTo>
                  <a:lnTo>
                    <a:pt x="4424680" y="0"/>
                  </a:lnTo>
                  <a:close/>
                  <a:moveTo>
                    <a:pt x="5180330" y="0"/>
                  </a:moveTo>
                  <a:lnTo>
                    <a:pt x="4635500" y="0"/>
                  </a:lnTo>
                  <a:lnTo>
                    <a:pt x="6351270" y="1715770"/>
                  </a:lnTo>
                  <a:lnTo>
                    <a:pt x="6351270" y="1170940"/>
                  </a:lnTo>
                  <a:lnTo>
                    <a:pt x="5180330" y="0"/>
                  </a:lnTo>
                  <a:close/>
                  <a:moveTo>
                    <a:pt x="0" y="6144260"/>
                  </a:moveTo>
                  <a:lnTo>
                    <a:pt x="0" y="6350000"/>
                  </a:lnTo>
                  <a:lnTo>
                    <a:pt x="205740" y="6350000"/>
                  </a:lnTo>
                  <a:lnTo>
                    <a:pt x="0" y="6144260"/>
                  </a:lnTo>
                  <a:close/>
                  <a:moveTo>
                    <a:pt x="5934710" y="0"/>
                  </a:moveTo>
                  <a:lnTo>
                    <a:pt x="5389880" y="0"/>
                  </a:lnTo>
                  <a:lnTo>
                    <a:pt x="6350000" y="960120"/>
                  </a:lnTo>
                  <a:lnTo>
                    <a:pt x="6350000" y="415290"/>
                  </a:lnTo>
                  <a:lnTo>
                    <a:pt x="5934710" y="0"/>
                  </a:lnTo>
                  <a:close/>
                  <a:moveTo>
                    <a:pt x="1405890" y="0"/>
                  </a:moveTo>
                  <a:lnTo>
                    <a:pt x="861060" y="0"/>
                  </a:lnTo>
                  <a:lnTo>
                    <a:pt x="6351270" y="5490210"/>
                  </a:lnTo>
                  <a:lnTo>
                    <a:pt x="6351270" y="4945380"/>
                  </a:lnTo>
                  <a:lnTo>
                    <a:pt x="1405890" y="0"/>
                  </a:lnTo>
                  <a:close/>
                  <a:moveTo>
                    <a:pt x="2160270" y="0"/>
                  </a:moveTo>
                  <a:lnTo>
                    <a:pt x="1615440" y="0"/>
                  </a:lnTo>
                  <a:lnTo>
                    <a:pt x="6351270" y="4735830"/>
                  </a:lnTo>
                  <a:lnTo>
                    <a:pt x="6351270" y="4191000"/>
                  </a:lnTo>
                  <a:lnTo>
                    <a:pt x="2160270" y="0"/>
                  </a:lnTo>
                  <a:close/>
                  <a:moveTo>
                    <a:pt x="3670300" y="0"/>
                  </a:moveTo>
                  <a:lnTo>
                    <a:pt x="3125470" y="0"/>
                  </a:lnTo>
                  <a:lnTo>
                    <a:pt x="6351270" y="3225800"/>
                  </a:lnTo>
                  <a:lnTo>
                    <a:pt x="6351270" y="2680970"/>
                  </a:lnTo>
                  <a:lnTo>
                    <a:pt x="3670300" y="0"/>
                  </a:lnTo>
                  <a:close/>
                  <a:moveTo>
                    <a:pt x="2914650" y="0"/>
                  </a:moveTo>
                  <a:lnTo>
                    <a:pt x="2369820" y="0"/>
                  </a:lnTo>
                  <a:lnTo>
                    <a:pt x="6350000" y="3980180"/>
                  </a:lnTo>
                  <a:lnTo>
                    <a:pt x="6350000" y="3435350"/>
                  </a:lnTo>
                  <a:lnTo>
                    <a:pt x="2914650" y="0"/>
                  </a:lnTo>
                  <a:close/>
                </a:path>
              </a:pathLst>
            </a:custGeom>
            <a:blipFill>
              <a:blip r:embed="rId2">
                <a:alphaModFix amt="82000"/>
              </a:blip>
              <a:stretch>
                <a:fillRect l="-45509" r="-45509" t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3961993" y="-379941"/>
            <a:ext cx="1813891" cy="11401780"/>
            <a:chOff x="0" y="0"/>
            <a:chExt cx="477733" cy="3002938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477733" cy="3002938"/>
            </a:xfrm>
            <a:custGeom>
              <a:avLst/>
              <a:gdLst/>
              <a:ahLst/>
              <a:cxnLst/>
              <a:rect r="r" b="b" t="t" l="l"/>
              <a:pathLst>
                <a:path h="3002938" w="477733">
                  <a:moveTo>
                    <a:pt x="203200" y="0"/>
                  </a:moveTo>
                  <a:lnTo>
                    <a:pt x="477733" y="0"/>
                  </a:lnTo>
                  <a:lnTo>
                    <a:pt x="274533" y="3002938"/>
                  </a:lnTo>
                  <a:lnTo>
                    <a:pt x="0" y="3002938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EDB12">
                <a:alpha val="80000"/>
              </a:srgbClr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101600" y="-28575"/>
              <a:ext cx="609600" cy="638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5498962" y="1028700"/>
            <a:ext cx="1400731" cy="8411634"/>
            <a:chOff x="0" y="0"/>
            <a:chExt cx="406400" cy="2440504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406400" cy="2440504"/>
            </a:xfrm>
            <a:custGeom>
              <a:avLst/>
              <a:gdLst/>
              <a:ahLst/>
              <a:cxnLst/>
              <a:rect r="r" b="b" t="t" l="l"/>
              <a:pathLst>
                <a:path h="2440504" w="406400">
                  <a:moveTo>
                    <a:pt x="203200" y="0"/>
                  </a:moveTo>
                  <a:lnTo>
                    <a:pt x="406400" y="0"/>
                  </a:lnTo>
                  <a:lnTo>
                    <a:pt x="203200" y="2440504"/>
                  </a:lnTo>
                  <a:lnTo>
                    <a:pt x="0" y="2440504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5EDB12">
                <a:alpha val="53725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101600" y="-28575"/>
              <a:ext cx="609600" cy="6381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812692" y="851570"/>
            <a:ext cx="14386635" cy="8011954"/>
            <a:chOff x="0" y="0"/>
            <a:chExt cx="19182180" cy="10682606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19182180" cy="10682606"/>
              <a:chOff x="0" y="0"/>
              <a:chExt cx="3146304" cy="1752185"/>
            </a:xfrm>
          </p:grpSpPr>
          <p:sp>
            <p:nvSpPr>
              <p:cNvPr name="Freeform 12" id="12"/>
              <p:cNvSpPr/>
              <p:nvPr/>
            </p:nvSpPr>
            <p:spPr>
              <a:xfrm>
                <a:off x="0" y="0"/>
                <a:ext cx="3146304" cy="1752185"/>
              </a:xfrm>
              <a:custGeom>
                <a:avLst/>
                <a:gdLst/>
                <a:ahLst/>
                <a:cxnLst/>
                <a:rect r="r" b="b" t="t" l="l"/>
                <a:pathLst>
                  <a:path h="1752185" w="3146304">
                    <a:moveTo>
                      <a:pt x="0" y="0"/>
                    </a:moveTo>
                    <a:lnTo>
                      <a:pt x="3146304" y="0"/>
                    </a:lnTo>
                    <a:lnTo>
                      <a:pt x="3146304" y="1752185"/>
                    </a:lnTo>
                    <a:lnTo>
                      <a:pt x="0" y="1752185"/>
                    </a:lnTo>
                    <a:close/>
                  </a:path>
                </a:pathLst>
              </a:custGeom>
              <a:solidFill>
                <a:srgbClr val="FFFFFF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360"/>
                  </a:lnSpc>
                </a:pPr>
              </a:p>
            </p:txBody>
          </p:sp>
        </p:grpSp>
        <p:pic>
          <p:nvPicPr>
            <p:cNvPr name="Picture 14" id="14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0" y="407606"/>
              <a:ext cx="18658009" cy="10049788"/>
            </a:xfrm>
            <a:prstGeom prst="rect">
              <a:avLst/>
            </a:prstGeom>
          </p:spPr>
        </p:pic>
      </p:grpSp>
      <p:sp>
        <p:nvSpPr>
          <p:cNvPr name="TextBox 15" id="15"/>
          <p:cNvSpPr txBox="true"/>
          <p:nvPr/>
        </p:nvSpPr>
        <p:spPr>
          <a:xfrm rot="0">
            <a:off x="172173" y="9734631"/>
            <a:ext cx="4358283" cy="2806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80"/>
              </a:lnSpc>
            </a:pPr>
            <a:r>
              <a:rPr lang="en-US" sz="1700">
                <a:solidFill>
                  <a:srgbClr val="000000"/>
                </a:solidFill>
                <a:latin typeface="Open Sans Light Italics"/>
              </a:rPr>
              <a:t>https://images.app.goo.gl/BGcMXQgPoVVEJ5tUA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1799999">
            <a:off x="-1886829" y="2525911"/>
            <a:ext cx="8246196" cy="0"/>
          </a:xfrm>
          <a:prstGeom prst="line">
            <a:avLst/>
          </a:prstGeom>
          <a:ln cap="flat" w="123825">
            <a:solidFill>
              <a:srgbClr val="5EDB12">
                <a:alpha val="71765"/>
              </a:srgbClr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 rot="-1799999">
            <a:off x="-4123098" y="2277077"/>
            <a:ext cx="8246196" cy="0"/>
          </a:xfrm>
          <a:prstGeom prst="line">
            <a:avLst/>
          </a:prstGeom>
          <a:ln cap="rnd" w="266700">
            <a:solidFill>
              <a:srgbClr val="5EDB12">
                <a:alpha val="80000"/>
              </a:srgbClr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640529" y="0"/>
            <a:ext cx="7475011" cy="10495662"/>
            <a:chOff x="0" y="0"/>
            <a:chExt cx="6257290" cy="8785860"/>
          </a:xfrm>
        </p:grpSpPr>
        <p:sp>
          <p:nvSpPr>
            <p:cNvPr name="Freeform 5" id="5"/>
            <p:cNvSpPr/>
            <p:nvPr/>
          </p:nvSpPr>
          <p:spPr>
            <a:xfrm>
              <a:off x="0" y="0"/>
              <a:ext cx="6257290" cy="8785860"/>
            </a:xfrm>
            <a:custGeom>
              <a:avLst/>
              <a:gdLst/>
              <a:ahLst/>
              <a:cxnLst/>
              <a:rect r="r" b="b" t="t" l="l"/>
              <a:pathLst>
                <a:path h="8785860" w="6257290">
                  <a:moveTo>
                    <a:pt x="1393190" y="7715250"/>
                  </a:moveTo>
                  <a:lnTo>
                    <a:pt x="1107440" y="7715250"/>
                  </a:lnTo>
                  <a:lnTo>
                    <a:pt x="1107440" y="0"/>
                  </a:lnTo>
                  <a:lnTo>
                    <a:pt x="1394460" y="0"/>
                  </a:lnTo>
                  <a:lnTo>
                    <a:pt x="1393190" y="7715250"/>
                  </a:lnTo>
                  <a:close/>
                  <a:moveTo>
                    <a:pt x="1045210" y="7715250"/>
                  </a:moveTo>
                  <a:lnTo>
                    <a:pt x="924560" y="7715250"/>
                  </a:lnTo>
                  <a:lnTo>
                    <a:pt x="924560" y="0"/>
                  </a:lnTo>
                  <a:lnTo>
                    <a:pt x="1045210" y="0"/>
                  </a:lnTo>
                  <a:lnTo>
                    <a:pt x="1045210" y="7715250"/>
                  </a:lnTo>
                  <a:close/>
                  <a:moveTo>
                    <a:pt x="1790700" y="0"/>
                  </a:moveTo>
                  <a:lnTo>
                    <a:pt x="1584960" y="0"/>
                  </a:lnTo>
                  <a:lnTo>
                    <a:pt x="1584960" y="8009890"/>
                  </a:lnTo>
                  <a:lnTo>
                    <a:pt x="1790700" y="8009890"/>
                  </a:lnTo>
                  <a:lnTo>
                    <a:pt x="1790700" y="0"/>
                  </a:lnTo>
                  <a:close/>
                  <a:moveTo>
                    <a:pt x="2095500" y="0"/>
                  </a:moveTo>
                  <a:lnTo>
                    <a:pt x="1903730" y="0"/>
                  </a:lnTo>
                  <a:lnTo>
                    <a:pt x="1903730" y="7999730"/>
                  </a:lnTo>
                  <a:lnTo>
                    <a:pt x="2095500" y="7999730"/>
                  </a:lnTo>
                  <a:lnTo>
                    <a:pt x="2095500" y="0"/>
                  </a:lnTo>
                  <a:close/>
                  <a:moveTo>
                    <a:pt x="4461510" y="7265670"/>
                  </a:moveTo>
                  <a:lnTo>
                    <a:pt x="4748530" y="7265670"/>
                  </a:lnTo>
                  <a:lnTo>
                    <a:pt x="4748530" y="0"/>
                  </a:lnTo>
                  <a:lnTo>
                    <a:pt x="4461510" y="0"/>
                  </a:lnTo>
                  <a:lnTo>
                    <a:pt x="4461510" y="7265670"/>
                  </a:lnTo>
                  <a:close/>
                  <a:moveTo>
                    <a:pt x="4815840" y="7299960"/>
                  </a:moveTo>
                  <a:lnTo>
                    <a:pt x="5102860" y="7299960"/>
                  </a:lnTo>
                  <a:lnTo>
                    <a:pt x="5102860" y="0"/>
                  </a:lnTo>
                  <a:lnTo>
                    <a:pt x="4815840" y="0"/>
                  </a:lnTo>
                  <a:lnTo>
                    <a:pt x="4815840" y="7299960"/>
                  </a:lnTo>
                  <a:close/>
                  <a:moveTo>
                    <a:pt x="4064000" y="7571740"/>
                  </a:moveTo>
                  <a:lnTo>
                    <a:pt x="4419600" y="7571740"/>
                  </a:lnTo>
                  <a:lnTo>
                    <a:pt x="4419600" y="0"/>
                  </a:lnTo>
                  <a:lnTo>
                    <a:pt x="4064000" y="0"/>
                  </a:lnTo>
                  <a:lnTo>
                    <a:pt x="4064000" y="7571740"/>
                  </a:lnTo>
                  <a:close/>
                  <a:moveTo>
                    <a:pt x="3760470" y="8009890"/>
                  </a:moveTo>
                  <a:lnTo>
                    <a:pt x="3952240" y="8009890"/>
                  </a:lnTo>
                  <a:lnTo>
                    <a:pt x="3952240" y="0"/>
                  </a:lnTo>
                  <a:lnTo>
                    <a:pt x="3760470" y="0"/>
                  </a:lnTo>
                  <a:lnTo>
                    <a:pt x="3760470" y="8009890"/>
                  </a:lnTo>
                  <a:close/>
                  <a:moveTo>
                    <a:pt x="2372360" y="0"/>
                  </a:moveTo>
                  <a:lnTo>
                    <a:pt x="2180590" y="0"/>
                  </a:lnTo>
                  <a:lnTo>
                    <a:pt x="2180590" y="8371840"/>
                  </a:lnTo>
                  <a:lnTo>
                    <a:pt x="2372360" y="8371840"/>
                  </a:lnTo>
                  <a:lnTo>
                    <a:pt x="2372360" y="0"/>
                  </a:lnTo>
                  <a:close/>
                  <a:moveTo>
                    <a:pt x="3661410" y="0"/>
                  </a:moveTo>
                  <a:lnTo>
                    <a:pt x="2423160" y="0"/>
                  </a:lnTo>
                  <a:lnTo>
                    <a:pt x="2423160" y="8785860"/>
                  </a:lnTo>
                  <a:lnTo>
                    <a:pt x="3661410" y="8785860"/>
                  </a:lnTo>
                  <a:lnTo>
                    <a:pt x="3661410" y="0"/>
                  </a:lnTo>
                  <a:close/>
                  <a:moveTo>
                    <a:pt x="5320030" y="0"/>
                  </a:moveTo>
                  <a:lnTo>
                    <a:pt x="5199380" y="0"/>
                  </a:lnTo>
                  <a:lnTo>
                    <a:pt x="5199380" y="6945630"/>
                  </a:lnTo>
                  <a:lnTo>
                    <a:pt x="5320030" y="6945630"/>
                  </a:lnTo>
                  <a:lnTo>
                    <a:pt x="5320030" y="0"/>
                  </a:lnTo>
                  <a:close/>
                  <a:moveTo>
                    <a:pt x="5386070" y="6684010"/>
                  </a:moveTo>
                  <a:lnTo>
                    <a:pt x="5539740" y="6684010"/>
                  </a:lnTo>
                  <a:lnTo>
                    <a:pt x="5539740" y="0"/>
                  </a:lnTo>
                  <a:lnTo>
                    <a:pt x="5386070" y="0"/>
                  </a:lnTo>
                  <a:lnTo>
                    <a:pt x="5386070" y="6684010"/>
                  </a:lnTo>
                  <a:close/>
                  <a:moveTo>
                    <a:pt x="5627370" y="6814820"/>
                  </a:moveTo>
                  <a:lnTo>
                    <a:pt x="5814060" y="6814820"/>
                  </a:lnTo>
                  <a:lnTo>
                    <a:pt x="5814060" y="0"/>
                  </a:lnTo>
                  <a:lnTo>
                    <a:pt x="5627370" y="0"/>
                  </a:lnTo>
                  <a:lnTo>
                    <a:pt x="5627370" y="6814820"/>
                  </a:lnTo>
                  <a:close/>
                  <a:moveTo>
                    <a:pt x="514350" y="0"/>
                  </a:moveTo>
                  <a:lnTo>
                    <a:pt x="295910" y="0"/>
                  </a:lnTo>
                  <a:lnTo>
                    <a:pt x="295910" y="6617970"/>
                  </a:lnTo>
                  <a:lnTo>
                    <a:pt x="514350" y="6617970"/>
                  </a:lnTo>
                  <a:lnTo>
                    <a:pt x="514350" y="0"/>
                  </a:lnTo>
                  <a:close/>
                  <a:moveTo>
                    <a:pt x="831850" y="0"/>
                  </a:moveTo>
                  <a:lnTo>
                    <a:pt x="623570" y="0"/>
                  </a:lnTo>
                  <a:lnTo>
                    <a:pt x="623570" y="7241540"/>
                  </a:lnTo>
                  <a:lnTo>
                    <a:pt x="831850" y="7241540"/>
                  </a:lnTo>
                  <a:lnTo>
                    <a:pt x="831850" y="0"/>
                  </a:lnTo>
                  <a:close/>
                  <a:moveTo>
                    <a:pt x="130810" y="0"/>
                  </a:moveTo>
                  <a:lnTo>
                    <a:pt x="0" y="0"/>
                  </a:lnTo>
                  <a:lnTo>
                    <a:pt x="0" y="6004560"/>
                  </a:lnTo>
                  <a:lnTo>
                    <a:pt x="130810" y="6004560"/>
                  </a:lnTo>
                  <a:lnTo>
                    <a:pt x="130810" y="0"/>
                  </a:lnTo>
                  <a:close/>
                  <a:moveTo>
                    <a:pt x="6049010" y="0"/>
                  </a:moveTo>
                  <a:lnTo>
                    <a:pt x="5910580" y="0"/>
                  </a:lnTo>
                  <a:lnTo>
                    <a:pt x="5910580" y="6657340"/>
                  </a:lnTo>
                  <a:lnTo>
                    <a:pt x="6049010" y="6657340"/>
                  </a:lnTo>
                  <a:lnTo>
                    <a:pt x="6049010" y="0"/>
                  </a:lnTo>
                  <a:close/>
                  <a:moveTo>
                    <a:pt x="6257290" y="0"/>
                  </a:moveTo>
                  <a:lnTo>
                    <a:pt x="6164580" y="0"/>
                  </a:lnTo>
                  <a:lnTo>
                    <a:pt x="6164580" y="5745480"/>
                  </a:lnTo>
                  <a:lnTo>
                    <a:pt x="6257290" y="5745480"/>
                  </a:lnTo>
                  <a:lnTo>
                    <a:pt x="6257290" y="0"/>
                  </a:lnTo>
                  <a:close/>
                </a:path>
              </a:pathLst>
            </a:custGeom>
            <a:blipFill>
              <a:blip r:embed="rId2"/>
              <a:stretch>
                <a:fillRect l="-64083" r="-64083" t="0" b="0"/>
              </a:stretch>
            </a:blipFill>
          </p:spPr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1911681" y="1028700"/>
            <a:ext cx="14464637" cy="7117520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0" y="8146220"/>
            <a:ext cx="3086100" cy="308610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5EDB12">
                <a:alpha val="5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4364774" y="-23781"/>
            <a:ext cx="3750766" cy="2571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00"/>
              </a:lnSpc>
            </a:pPr>
            <a:r>
              <a:rPr lang="en-US" sz="1500">
                <a:solidFill>
                  <a:srgbClr val="000000"/>
                </a:solidFill>
                <a:latin typeface="Open Sans Light Italics"/>
              </a:rPr>
              <a:t>https://images.app.goo.gl/YMkWGsjvB1rfXxSC7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777094" y="7954794"/>
            <a:ext cx="2131943" cy="2131943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5EDB12">
                <a:alpha val="64706"/>
              </a:srgbClr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070097" y="8140071"/>
            <a:ext cx="11279448" cy="2092058"/>
            <a:chOff x="0" y="0"/>
            <a:chExt cx="2970719" cy="550995"/>
          </a:xfrm>
        </p:grpSpPr>
        <p:sp>
          <p:nvSpPr>
            <p:cNvPr name="Freeform 3" id="3"/>
            <p:cNvSpPr/>
            <p:nvPr/>
          </p:nvSpPr>
          <p:spPr>
            <a:xfrm>
              <a:off x="0" y="0"/>
              <a:ext cx="2970719" cy="550995"/>
            </a:xfrm>
            <a:custGeom>
              <a:avLst/>
              <a:gdLst/>
              <a:ahLst/>
              <a:cxnLst/>
              <a:rect r="r" b="b" t="t" l="l"/>
              <a:pathLst>
                <a:path h="550995" w="2970719">
                  <a:moveTo>
                    <a:pt x="0" y="0"/>
                  </a:moveTo>
                  <a:lnTo>
                    <a:pt x="2970719" y="0"/>
                  </a:lnTo>
                  <a:lnTo>
                    <a:pt x="2970719" y="550995"/>
                  </a:lnTo>
                  <a:lnTo>
                    <a:pt x="0" y="550995"/>
                  </a:lnTo>
                  <a:close/>
                </a:path>
              </a:pathLst>
            </a:custGeom>
            <a:solidFill>
              <a:srgbClr val="5EDB12">
                <a:alpha val="61961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662494" y="664989"/>
            <a:ext cx="6596806" cy="8957022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>
            <a:alphaModFix amt="46000"/>
          </a:blip>
          <a:srcRect l="0" t="0" r="0" b="0"/>
          <a:stretch>
            <a:fillRect/>
          </a:stretch>
        </p:blipFill>
        <p:spPr>
          <a:xfrm flipH="false" flipV="false" rot="0">
            <a:off x="192293" y="0"/>
            <a:ext cx="10177553" cy="10750936"/>
          </a:xfrm>
          <a:prstGeom prst="rect">
            <a:avLst/>
          </a:prstGeom>
        </p:spPr>
      </p:pic>
      <p:grpSp>
        <p:nvGrpSpPr>
          <p:cNvPr name="Group 7" id="7"/>
          <p:cNvGrpSpPr/>
          <p:nvPr/>
        </p:nvGrpSpPr>
        <p:grpSpPr>
          <a:xfrm rot="0">
            <a:off x="-149459" y="4365685"/>
            <a:ext cx="10219556" cy="2610797"/>
            <a:chOff x="0" y="0"/>
            <a:chExt cx="2691570" cy="687617"/>
          </a:xfrm>
        </p:grpSpPr>
        <p:sp>
          <p:nvSpPr>
            <p:cNvPr name="Freeform 8" id="8"/>
            <p:cNvSpPr/>
            <p:nvPr/>
          </p:nvSpPr>
          <p:spPr>
            <a:xfrm>
              <a:off x="0" y="0"/>
              <a:ext cx="2691570" cy="687617"/>
            </a:xfrm>
            <a:custGeom>
              <a:avLst/>
              <a:gdLst/>
              <a:ahLst/>
              <a:cxnLst/>
              <a:rect r="r" b="b" t="t" l="l"/>
              <a:pathLst>
                <a:path h="687617" w="2691570">
                  <a:moveTo>
                    <a:pt x="2018678" y="0"/>
                  </a:moveTo>
                  <a:lnTo>
                    <a:pt x="0" y="0"/>
                  </a:lnTo>
                  <a:lnTo>
                    <a:pt x="0" y="687617"/>
                  </a:lnTo>
                  <a:lnTo>
                    <a:pt x="2018678" y="687617"/>
                  </a:lnTo>
                  <a:lnTo>
                    <a:pt x="2691570" y="343809"/>
                  </a:lnTo>
                  <a:lnTo>
                    <a:pt x="2018678" y="0"/>
                  </a:lnTo>
                  <a:close/>
                </a:path>
              </a:pathLst>
            </a:custGeom>
            <a:solidFill>
              <a:srgbClr val="5EDB12">
                <a:alpha val="54902"/>
              </a:srgbClr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28575"/>
              <a:ext cx="698500" cy="434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960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608888" y="1140598"/>
            <a:ext cx="9461208" cy="209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6000">
                <a:solidFill>
                  <a:srgbClr val="FFFFFF"/>
                </a:solidFill>
                <a:latin typeface="Open Sans Extra Bold"/>
              </a:rPr>
              <a:t>NATIONAL DETERMINED CONTRIBUTION (NDC)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662494" y="9602961"/>
            <a:ext cx="6596806" cy="4031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79"/>
              </a:lnSpc>
            </a:pPr>
            <a:r>
              <a:rPr lang="en-US" sz="1200">
                <a:solidFill>
                  <a:srgbClr val="000000"/>
                </a:solidFill>
                <a:latin typeface="Open Sans Light Italics"/>
              </a:rPr>
              <a:t>https://climate.gov.ph/public/ckfinder/userfiles/files/Knowledge/NDC%20Briefer%203_1%20Optimized-page1_1600062989.pdf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0" y="4658893"/>
            <a:ext cx="8443024" cy="1746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</a:pPr>
            <a:r>
              <a:rPr lang="en-US" sz="2500">
                <a:solidFill>
                  <a:srgbClr val="FFFFFF"/>
                </a:solidFill>
                <a:latin typeface="Open Sans"/>
              </a:rPr>
              <a:t>The administration of President Rodrigo Duterte presented the Philippine MDC, however, the aforementioned NDC lacks clarity in terms of how it would be implemented and attained.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2157695" y="762843"/>
            <a:ext cx="8562863" cy="8592424"/>
          </a:xfrm>
          <a:prstGeom prst="rect">
            <a:avLst/>
          </a:prstGeom>
        </p:spPr>
      </p:pic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5700119" y="4319105"/>
            <a:ext cx="2587881" cy="2587881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3">
                <a:alphaModFix amt="81000"/>
              </a:blip>
              <a:stretch>
                <a:fillRect l="-16752" r="-16752" t="0" b="0"/>
              </a:stretch>
            </a:blipFill>
          </p:spPr>
        </p:sp>
        <p:sp>
          <p:nvSpPr>
            <p:cNvPr name="Freeform 5" id="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5EDB12">
                <a:alpha val="80784"/>
              </a:srgbClr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3110697" y="7991155"/>
            <a:ext cx="2195493" cy="2195493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4">
                <a:alphaModFix amt="81000"/>
              </a:blip>
              <a:stretch>
                <a:fillRect l="0" r="-56705" t="0" b="0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5EDB12">
                <a:alpha val="80784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1366043" y="6028116"/>
            <a:ext cx="621302" cy="621302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80784"/>
              </a:srgbClr>
            </a:solidFill>
          </p:spPr>
        </p:sp>
      </p:grpSp>
      <p:grpSp>
        <p:nvGrpSpPr>
          <p:cNvPr name="Group 11" id="11"/>
          <p:cNvGrpSpPr/>
          <p:nvPr/>
        </p:nvGrpSpPr>
        <p:grpSpPr>
          <a:xfrm rot="-10800000">
            <a:off x="10144050" y="8681792"/>
            <a:ext cx="1153016" cy="1153016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15700119" y="7234455"/>
            <a:ext cx="2415758" cy="2415758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>
              <a:off x="655320" y="655320"/>
              <a:ext cx="5039360" cy="5039360"/>
            </a:xfrm>
            <a:custGeom>
              <a:avLst/>
              <a:gdLst/>
              <a:ahLst/>
              <a:cxnLst/>
              <a:rect r="r" b="b" t="t" l="l"/>
              <a:pathLst>
                <a:path h="5039360" w="5039360">
                  <a:moveTo>
                    <a:pt x="2519680" y="0"/>
                  </a:moveTo>
                  <a:cubicBezTo>
                    <a:pt x="1127760" y="0"/>
                    <a:pt x="0" y="1127760"/>
                    <a:pt x="0" y="2519680"/>
                  </a:cubicBezTo>
                  <a:cubicBezTo>
                    <a:pt x="0" y="3911600"/>
                    <a:pt x="1127760" y="5039360"/>
                    <a:pt x="2519680" y="5039360"/>
                  </a:cubicBezTo>
                  <a:cubicBezTo>
                    <a:pt x="3911600" y="5039360"/>
                    <a:pt x="5039360" y="3911600"/>
                    <a:pt x="5039360" y="2519680"/>
                  </a:cubicBezTo>
                  <a:cubicBezTo>
                    <a:pt x="5039360" y="1127760"/>
                    <a:pt x="3911600" y="0"/>
                    <a:pt x="2519680" y="0"/>
                  </a:cubicBezTo>
                  <a:close/>
                </a:path>
              </a:pathLst>
            </a:custGeom>
            <a:blipFill>
              <a:blip r:embed="rId5">
                <a:alphaModFix amt="81000"/>
              </a:blip>
              <a:stretch>
                <a:fillRect l="-34418" r="-43291" t="0" b="0"/>
              </a:stretch>
            </a:blipFill>
          </p:spPr>
        </p:sp>
        <p:sp>
          <p:nvSpPr>
            <p:cNvPr name="Freeform 15" id="15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3670" y="0"/>
                    <a:pt x="0" y="1424940"/>
                    <a:pt x="0" y="3175000"/>
                  </a:cubicBezTo>
                  <a:cubicBezTo>
                    <a:pt x="0" y="4925060"/>
                    <a:pt x="1423670" y="6350000"/>
                    <a:pt x="3175000" y="6350000"/>
                  </a:cubicBezTo>
                  <a:cubicBezTo>
                    <a:pt x="4925060" y="6350000"/>
                    <a:pt x="6350000" y="4926330"/>
                    <a:pt x="6350000" y="3175000"/>
                  </a:cubicBezTo>
                  <a:cubicBezTo>
                    <a:pt x="6350000" y="1424940"/>
                    <a:pt x="4926330" y="0"/>
                    <a:pt x="3175000" y="0"/>
                  </a:cubicBezTo>
                  <a:close/>
                  <a:moveTo>
                    <a:pt x="3175000" y="5833110"/>
                  </a:moveTo>
                  <a:cubicBezTo>
                    <a:pt x="1709420" y="5833110"/>
                    <a:pt x="516890" y="4640580"/>
                    <a:pt x="516890" y="3175000"/>
                  </a:cubicBezTo>
                  <a:cubicBezTo>
                    <a:pt x="516890" y="1709420"/>
                    <a:pt x="1709420" y="516890"/>
                    <a:pt x="3175000" y="516890"/>
                  </a:cubicBezTo>
                  <a:cubicBezTo>
                    <a:pt x="4640580" y="516890"/>
                    <a:pt x="5833110" y="1709420"/>
                    <a:pt x="5833110" y="3175000"/>
                  </a:cubicBezTo>
                  <a:cubicBezTo>
                    <a:pt x="5833110" y="4640580"/>
                    <a:pt x="4640580" y="5833110"/>
                    <a:pt x="3175000" y="5833110"/>
                  </a:cubicBezTo>
                  <a:close/>
                </a:path>
              </a:pathLst>
            </a:custGeom>
            <a:solidFill>
              <a:srgbClr val="5EDB12">
                <a:alpha val="80784"/>
              </a:srgbClr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11187692" y="2552026"/>
            <a:ext cx="6627462" cy="2616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FFFFFF"/>
                </a:solidFill>
                <a:latin typeface="Montserrat Extra-Bold"/>
              </a:rPr>
              <a:t>TOP 3 COUNTRIES WITH LOWEST CO2 EMISSION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297066" y="2169246"/>
            <a:ext cx="3627261" cy="2641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  <a:spcBef>
                <a:spcPct val="0"/>
              </a:spcBef>
            </a:pPr>
            <a:r>
              <a:rPr lang="en-US" spc="144" sz="1599">
                <a:solidFill>
                  <a:srgbClr val="5EDB12"/>
                </a:solidFill>
                <a:latin typeface="Open Sans"/>
              </a:rPr>
              <a:t>SAVE ENVIRONTMENT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406440" y="5768591"/>
            <a:ext cx="6408714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5EDB12"/>
                </a:solidFill>
                <a:latin typeface="Open Sans Bold"/>
              </a:rPr>
              <a:t>TUVALU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172658" y="5956171"/>
            <a:ext cx="1567857" cy="346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>
                <a:solidFill>
                  <a:srgbClr val="000000">
                    <a:alpha val="80784"/>
                  </a:srgbClr>
                </a:solidFill>
                <a:latin typeface="Open Sans Light"/>
              </a:rPr>
              <a:t>https://images.app.goo.gl/TS6Y2cSAe6xWsoZHA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285705" y="9377991"/>
            <a:ext cx="1942654" cy="3460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0"/>
              </a:lnSpc>
            </a:pPr>
            <a:r>
              <a:rPr lang="en-US" sz="1000">
                <a:solidFill>
                  <a:srgbClr val="000000">
                    <a:alpha val="80784"/>
                  </a:srgbClr>
                </a:solidFill>
                <a:latin typeface="Open Sans Light"/>
              </a:rPr>
              <a:t>https://images.app.goo.gl/mEgPXYxobio2fyLJ9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6017653" y="8893004"/>
            <a:ext cx="1780690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04"/>
              </a:lnSpc>
            </a:pPr>
            <a:r>
              <a:rPr lang="en-US" sz="1074">
                <a:solidFill>
                  <a:srgbClr val="000000">
                    <a:alpha val="80784"/>
                  </a:srgbClr>
                </a:solidFill>
                <a:latin typeface="Open Sans Light"/>
              </a:rPr>
              <a:t>https://images.app.goo.gl/tn9enS4DmUt2Fz4b6</a:t>
            </a:r>
          </a:p>
        </p:txBody>
      </p:sp>
      <p:grpSp>
        <p:nvGrpSpPr>
          <p:cNvPr name="Group 22" id="22"/>
          <p:cNvGrpSpPr/>
          <p:nvPr/>
        </p:nvGrpSpPr>
        <p:grpSpPr>
          <a:xfrm rot="-10800000">
            <a:off x="11406440" y="9408237"/>
            <a:ext cx="853142" cy="853142"/>
            <a:chOff x="0" y="0"/>
            <a:chExt cx="6350000" cy="6350000"/>
          </a:xfrm>
        </p:grpSpPr>
        <p:sp>
          <p:nvSpPr>
            <p:cNvPr name="Freeform 23" id="23"/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76863"/>
              </a:srgbClr>
            </a:solidFill>
          </p:spPr>
        </p:sp>
      </p:grpSp>
      <p:sp>
        <p:nvSpPr>
          <p:cNvPr name="TextBox 24" id="24"/>
          <p:cNvSpPr txBox="true"/>
          <p:nvPr/>
        </p:nvSpPr>
        <p:spPr>
          <a:xfrm rot="0">
            <a:off x="11406440" y="6592268"/>
            <a:ext cx="6408714" cy="4978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059"/>
              </a:lnSpc>
              <a:spcBef>
                <a:spcPct val="0"/>
              </a:spcBef>
            </a:pPr>
            <a:r>
              <a:rPr lang="en-US" sz="2899">
                <a:solidFill>
                  <a:srgbClr val="5EDB12"/>
                </a:solidFill>
                <a:latin typeface="Open Sans Bold"/>
              </a:rPr>
              <a:t>SAINT HELENA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1406440" y="7436183"/>
            <a:ext cx="6408714" cy="4953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5EDB12"/>
                </a:solidFill>
                <a:latin typeface="Open Sans Bold"/>
              </a:rPr>
              <a:t>NIUE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DAFCQOdxnv8</dc:identifier>
  <dcterms:modified xsi:type="dcterms:W3CDTF">2011-08-01T06:04:30Z</dcterms:modified>
  <cp:revision>1</cp:revision>
  <dc:title>EDA</dc:title>
</cp:coreProperties>
</file>

<file path=docProps/thumbnail.jpeg>
</file>